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512" y="-1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44418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5433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4602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70441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5313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472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13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328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4910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831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0588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13B837-001A-4D9F-BCCD-156BF0D3C628}" type="datetimeFigureOut">
              <a:rPr lang="en-CA" smtClean="0"/>
              <a:t>12-Jul-21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52487-AF30-4747-9CBD-E767610404F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0857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7000"/>
            <a:ext cx="9000000" cy="4597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130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"/>
            <a:ext cx="9000000" cy="4608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3500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1300"/>
            <a:ext cx="9000000" cy="44207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24524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850"/>
            <a:ext cx="9000000" cy="4491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52005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3201"/>
            <a:ext cx="9000000" cy="4491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28469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3350"/>
            <a:ext cx="9000000" cy="4579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654408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On-screen Show (4:3)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Slobodan Devic</dc:creator>
  <cp:lastModifiedBy>Slobodan Devic</cp:lastModifiedBy>
  <cp:revision>1</cp:revision>
  <dcterms:created xsi:type="dcterms:W3CDTF">2021-07-12T21:36:19Z</dcterms:created>
  <dcterms:modified xsi:type="dcterms:W3CDTF">2021-07-12T21:40:58Z</dcterms:modified>
</cp:coreProperties>
</file>

<file path=docProps/thumbnail.jpeg>
</file>